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58" r:id="rId5"/>
    <p:sldId id="362" r:id="rId6"/>
    <p:sldId id="360" r:id="rId7"/>
    <p:sldId id="361" r:id="rId8"/>
    <p:sldId id="262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E"/>
    <a:srgbClr val="C00000"/>
    <a:srgbClr val="F1592A"/>
    <a:srgbClr val="A7D8B8"/>
    <a:srgbClr val="00A652"/>
    <a:srgbClr val="004621"/>
    <a:srgbClr val="00A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12" autoAdjust="0"/>
  </p:normalViewPr>
  <p:slideViewPr>
    <p:cSldViewPr>
      <p:cViewPr varScale="1">
        <p:scale>
          <a:sx n="69" d="100"/>
          <a:sy n="69" d="100"/>
        </p:scale>
        <p:origin x="192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659156-6426-4C97-9FF2-1007D80CF059}" type="presOf" srcId="{EA4CB5E9-A2DD-4209-B6FF-903B8B441F0A}" destId="{D1CDBEE4-8637-4FA8-A6BF-07D450980082}" srcOrd="0" destOrd="0" presId="urn:microsoft.com/office/officeart/2005/8/layout/process5"/>
    <dgm:cxn modelId="{9273B457-B2D7-4A24-9039-64A58F36A8E4}" type="presOf" srcId="{5CE11C5E-0FA3-4549-8486-5B97DA2E773A}" destId="{2C67C616-7334-4360-A258-41EAA81B61FA}" srcOrd="0" destOrd="0" presId="urn:microsoft.com/office/officeart/2005/8/layout/process5"/>
    <dgm:cxn modelId="{806B1714-8567-4233-9D0E-CFE34BB704E9}" type="presOf" srcId="{79A5F6B1-35B0-4E9A-BCCC-9F584A258F1C}" destId="{8FB0C097-FD45-45F8-AB09-26EBC9965DEB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514A3352-8967-4606-96BF-738DDC0F759C}" type="presOf" srcId="{C674131E-C856-405D-BC8F-2C0E6ED0844A}" destId="{D05E2C8D-D5C6-4AFB-AB31-B31C574253F8}" srcOrd="0" destOrd="0" presId="urn:microsoft.com/office/officeart/2005/8/layout/process5"/>
    <dgm:cxn modelId="{C920400C-8BC6-47AF-9590-49FA7D1BF23A}" type="presOf" srcId="{C1050141-826E-4C88-8BB0-780AE2970327}" destId="{A60CC5DF-B416-45EC-BC1E-EABA30ED571A}" srcOrd="0" destOrd="0" presId="urn:microsoft.com/office/officeart/2005/8/layout/process5"/>
    <dgm:cxn modelId="{DD3228B2-9423-4F91-A51D-491B8A3DFA8F}" type="presOf" srcId="{96B557CD-8B1C-4213-8804-56F0597C8C25}" destId="{48F43287-2246-4B77-B7BB-33CE9F12C959}" srcOrd="0" destOrd="0" presId="urn:microsoft.com/office/officeart/2005/8/layout/process5"/>
    <dgm:cxn modelId="{EAB41B32-A2DB-4BFC-9C2E-2E56A08DB560}" type="presOf" srcId="{3508064A-8F54-4A9D-B797-0128E712964B}" destId="{0EA32172-E485-476A-AC1A-7E903B3E4F1A}" srcOrd="0" destOrd="0" presId="urn:microsoft.com/office/officeart/2005/8/layout/process5"/>
    <dgm:cxn modelId="{A1138C66-256E-403B-AF97-C799BD83B8FF}" type="presOf" srcId="{6CEBB5E9-EC1C-413E-A818-86E43D5C27B6}" destId="{4C87DF63-1306-4704-8247-048A1B05A0BC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C021691A-7065-4F87-9D08-164E1C9F5F9A}" type="presOf" srcId="{92B076D3-CD61-4F96-BFD1-11B085AE3A5D}" destId="{4D7EA2C7-FEE2-460A-AF56-CDB530C92493}" srcOrd="1" destOrd="0" presId="urn:microsoft.com/office/officeart/2005/8/layout/process5"/>
    <dgm:cxn modelId="{4D6C8E6A-EF96-4AA4-A84D-E13BB37AE727}" type="presOf" srcId="{CE9431D5-8DF6-4B80-9FA1-88A850F550DD}" destId="{69F9779B-D5D2-4566-8640-A3065A49C603}" srcOrd="0" destOrd="0" presId="urn:microsoft.com/office/officeart/2005/8/layout/process5"/>
    <dgm:cxn modelId="{4E4E144C-4BDA-4BCD-AFB3-36C7EDA56749}" type="presOf" srcId="{613477CE-69AC-4176-88A7-A77B23501FC2}" destId="{C20A5447-042D-465C-BFA8-7849888396CA}" srcOrd="1" destOrd="0" presId="urn:microsoft.com/office/officeart/2005/8/layout/process5"/>
    <dgm:cxn modelId="{E714A476-26E2-44F8-980E-28FC8CA2F871}" type="presOf" srcId="{0F9720DB-36B2-445A-A919-3A6966CD67EB}" destId="{1BB6AD45-50D8-45D4-9584-E80814CCF530}" srcOrd="0" destOrd="0" presId="urn:microsoft.com/office/officeart/2005/8/layout/process5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8541526B-9AF0-47EA-ADBA-30BC9B1B2D55}" type="presOf" srcId="{92B076D3-CD61-4F96-BFD1-11B085AE3A5D}" destId="{87F3570C-6F2B-4485-A760-B3862AE32B78}" srcOrd="0" destOrd="0" presId="urn:microsoft.com/office/officeart/2005/8/layout/process5"/>
    <dgm:cxn modelId="{EA02C6B2-81B7-4CAC-BF8C-7CEF1685EE69}" type="presOf" srcId="{73C1DC62-A90D-4396-8B39-EA81BAD93A5C}" destId="{DFCF3319-32FB-4765-865F-6035563253F3}" srcOrd="0" destOrd="0" presId="urn:microsoft.com/office/officeart/2005/8/layout/process5"/>
    <dgm:cxn modelId="{26638BC2-7E38-4A49-AC34-93FD90946B7E}" type="presOf" srcId="{BA7CAEBC-3B7F-4EC5-8EC2-D2311183C2C7}" destId="{63E28242-F4EF-4841-AD99-16F26BE09453}" srcOrd="0" destOrd="0" presId="urn:microsoft.com/office/officeart/2005/8/layout/process5"/>
    <dgm:cxn modelId="{C24BDD53-0EC4-4DDA-8670-10B5F0EC30EA}" type="presOf" srcId="{D8C9DF1E-ABAC-4E51-9EB7-7F830D6002E6}" destId="{22C99D67-015E-45C5-B3AA-AFA0CD2186D4}" srcOrd="0" destOrd="0" presId="urn:microsoft.com/office/officeart/2005/8/layout/process5"/>
    <dgm:cxn modelId="{D716C67C-620D-4799-83B2-10F6C8CA283E}" type="presOf" srcId="{CE9431D5-8DF6-4B80-9FA1-88A850F550DD}" destId="{1C92D767-E1C4-4187-9B1B-F8C1D41DE5EB}" srcOrd="1" destOrd="0" presId="urn:microsoft.com/office/officeart/2005/8/layout/process5"/>
    <dgm:cxn modelId="{6C4B80B3-E2C3-4B8F-9643-A8145AE6AA85}" type="presOf" srcId="{BEB15874-8E45-4920-8D2F-075BD013AB72}" destId="{D8304490-B31C-45D2-8928-EB5772A2A0E6}" srcOrd="0" destOrd="0" presId="urn:microsoft.com/office/officeart/2005/8/layout/process5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F6D23CB2-791E-4660-9633-AAAC26EFE6B3}" type="presOf" srcId="{0AF2F1C6-4269-4C06-99F8-7A69429B113D}" destId="{CD55F13A-03B3-46C7-8489-47A947E2CC73}" srcOrd="1" destOrd="0" presId="urn:microsoft.com/office/officeart/2005/8/layout/process5"/>
    <dgm:cxn modelId="{CD6FE226-A4C6-4FBE-A017-3DD425B98C3E}" type="presOf" srcId="{79A5F6B1-35B0-4E9A-BCCC-9F584A258F1C}" destId="{96D938D9-E851-44C5-BBCA-9A0D9F73FFDB}" srcOrd="1" destOrd="0" presId="urn:microsoft.com/office/officeart/2005/8/layout/process5"/>
    <dgm:cxn modelId="{2AACB84E-0B09-499C-AB08-6FA7549E31A8}" type="presOf" srcId="{0F9720DB-36B2-445A-A919-3A6966CD67EB}" destId="{1C398D0B-550D-4AC6-B6CC-F07ABA71324E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2339A996-C93F-48B8-A6CD-FE3E614C37F3}" type="presOf" srcId="{613477CE-69AC-4176-88A7-A77B23501FC2}" destId="{C4E61CBF-CAD4-4276-AEBA-29EB0AA42043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F14DDA68-8040-41BF-96BD-4B3493E45FCB}" type="presOf" srcId="{C674131E-C856-405D-BC8F-2C0E6ED0844A}" destId="{EE8B8DBB-7C28-4344-A4D8-16C589CFADAE}" srcOrd="1" destOrd="0" presId="urn:microsoft.com/office/officeart/2005/8/layout/process5"/>
    <dgm:cxn modelId="{0DEE0436-ADFE-49E4-B285-CDD902446387}" type="presOf" srcId="{014E4CC5-C6E4-4770-892D-378537A72DC0}" destId="{33B4AAA1-FCFA-4E57-8C79-31830CC1CCAD}" srcOrd="0" destOrd="0" presId="urn:microsoft.com/office/officeart/2005/8/layout/process5"/>
    <dgm:cxn modelId="{8746E40C-A4B0-4D4F-A37F-C885072D36B9}" type="presOf" srcId="{0AF2F1C6-4269-4C06-99F8-7A69429B113D}" destId="{9B2A098A-DE8F-4327-9EBA-D9AE97238650}" srcOrd="0" destOrd="0" presId="urn:microsoft.com/office/officeart/2005/8/layout/process5"/>
    <dgm:cxn modelId="{1F732E48-17CA-47F9-AD03-D4D4A01DFAAD}" type="presOf" srcId="{3508064A-8F54-4A9D-B797-0128E712964B}" destId="{322969ED-D6C2-4386-B45A-6F47862D865E}" srcOrd="1" destOrd="0" presId="urn:microsoft.com/office/officeart/2005/8/layout/process5"/>
    <dgm:cxn modelId="{551D729F-20C7-4421-AD41-3873426C5EDF}" type="presParOf" srcId="{DFCF3319-32FB-4765-865F-6035563253F3}" destId="{D8304490-B31C-45D2-8928-EB5772A2A0E6}" srcOrd="0" destOrd="0" presId="urn:microsoft.com/office/officeart/2005/8/layout/process5"/>
    <dgm:cxn modelId="{50A9120F-EF16-466B-B952-0A3227B85345}" type="presParOf" srcId="{DFCF3319-32FB-4765-865F-6035563253F3}" destId="{69F9779B-D5D2-4566-8640-A3065A49C603}" srcOrd="1" destOrd="0" presId="urn:microsoft.com/office/officeart/2005/8/layout/process5"/>
    <dgm:cxn modelId="{8809E3B8-EBF5-4230-800D-B6F6342BBF5C}" type="presParOf" srcId="{69F9779B-D5D2-4566-8640-A3065A49C603}" destId="{1C92D767-E1C4-4187-9B1B-F8C1D41DE5EB}" srcOrd="0" destOrd="0" presId="urn:microsoft.com/office/officeart/2005/8/layout/process5"/>
    <dgm:cxn modelId="{4A5E88D0-1086-4EE9-B741-322FAC66FC9A}" type="presParOf" srcId="{DFCF3319-32FB-4765-865F-6035563253F3}" destId="{D1CDBEE4-8637-4FA8-A6BF-07D450980082}" srcOrd="2" destOrd="0" presId="urn:microsoft.com/office/officeart/2005/8/layout/process5"/>
    <dgm:cxn modelId="{9578BF39-6203-4024-9E7E-C04D25428220}" type="presParOf" srcId="{DFCF3319-32FB-4765-865F-6035563253F3}" destId="{1BB6AD45-50D8-45D4-9584-E80814CCF530}" srcOrd="3" destOrd="0" presId="urn:microsoft.com/office/officeart/2005/8/layout/process5"/>
    <dgm:cxn modelId="{11DBA94C-5DD7-4913-8F59-33126E3F624F}" type="presParOf" srcId="{1BB6AD45-50D8-45D4-9584-E80814CCF530}" destId="{1C398D0B-550D-4AC6-B6CC-F07ABA71324E}" srcOrd="0" destOrd="0" presId="urn:microsoft.com/office/officeart/2005/8/layout/process5"/>
    <dgm:cxn modelId="{1E2C4D98-B212-49C1-B2A4-6F9FE2A9E3CA}" type="presParOf" srcId="{DFCF3319-32FB-4765-865F-6035563253F3}" destId="{2C67C616-7334-4360-A258-41EAA81B61FA}" srcOrd="4" destOrd="0" presId="urn:microsoft.com/office/officeart/2005/8/layout/process5"/>
    <dgm:cxn modelId="{EF4547A5-B7A8-4F39-8843-0A48C17AE0EB}" type="presParOf" srcId="{DFCF3319-32FB-4765-865F-6035563253F3}" destId="{C4E61CBF-CAD4-4276-AEBA-29EB0AA42043}" srcOrd="5" destOrd="0" presId="urn:microsoft.com/office/officeart/2005/8/layout/process5"/>
    <dgm:cxn modelId="{C039639B-DDFC-4897-8DEC-24E19D91B2DF}" type="presParOf" srcId="{C4E61CBF-CAD4-4276-AEBA-29EB0AA42043}" destId="{C20A5447-042D-465C-BFA8-7849888396CA}" srcOrd="0" destOrd="0" presId="urn:microsoft.com/office/officeart/2005/8/layout/process5"/>
    <dgm:cxn modelId="{BFBE46DE-39DD-4ED6-99FA-DE99ABBDA947}" type="presParOf" srcId="{DFCF3319-32FB-4765-865F-6035563253F3}" destId="{63E28242-F4EF-4841-AD99-16F26BE09453}" srcOrd="6" destOrd="0" presId="urn:microsoft.com/office/officeart/2005/8/layout/process5"/>
    <dgm:cxn modelId="{D4259D80-07A5-4C0B-9481-DB926E7C10A6}" type="presParOf" srcId="{DFCF3319-32FB-4765-865F-6035563253F3}" destId="{0EA32172-E485-476A-AC1A-7E903B3E4F1A}" srcOrd="7" destOrd="0" presId="urn:microsoft.com/office/officeart/2005/8/layout/process5"/>
    <dgm:cxn modelId="{17793F4D-717E-4D6F-A78D-2149A8A69A9B}" type="presParOf" srcId="{0EA32172-E485-476A-AC1A-7E903B3E4F1A}" destId="{322969ED-D6C2-4386-B45A-6F47862D865E}" srcOrd="0" destOrd="0" presId="urn:microsoft.com/office/officeart/2005/8/layout/process5"/>
    <dgm:cxn modelId="{BBE22C36-CD45-421F-B170-2966802D3A7A}" type="presParOf" srcId="{DFCF3319-32FB-4765-865F-6035563253F3}" destId="{4C87DF63-1306-4704-8247-048A1B05A0BC}" srcOrd="8" destOrd="0" presId="urn:microsoft.com/office/officeart/2005/8/layout/process5"/>
    <dgm:cxn modelId="{4DD686A2-4D63-4698-BD4A-4AD59C274FF6}" type="presParOf" srcId="{DFCF3319-32FB-4765-865F-6035563253F3}" destId="{9B2A098A-DE8F-4327-9EBA-D9AE97238650}" srcOrd="9" destOrd="0" presId="urn:microsoft.com/office/officeart/2005/8/layout/process5"/>
    <dgm:cxn modelId="{626BE96A-C17A-4E97-96CF-AF799599F305}" type="presParOf" srcId="{9B2A098A-DE8F-4327-9EBA-D9AE97238650}" destId="{CD55F13A-03B3-46C7-8489-47A947E2CC73}" srcOrd="0" destOrd="0" presId="urn:microsoft.com/office/officeart/2005/8/layout/process5"/>
    <dgm:cxn modelId="{7020FFDF-A67F-40EC-8AAD-B5423C4215D3}" type="presParOf" srcId="{DFCF3319-32FB-4765-865F-6035563253F3}" destId="{48F43287-2246-4B77-B7BB-33CE9F12C959}" srcOrd="10" destOrd="0" presId="urn:microsoft.com/office/officeart/2005/8/layout/process5"/>
    <dgm:cxn modelId="{7C72BA89-4867-49F3-8E14-2338A3EA71A2}" type="presParOf" srcId="{DFCF3319-32FB-4765-865F-6035563253F3}" destId="{D05E2C8D-D5C6-4AFB-AB31-B31C574253F8}" srcOrd="11" destOrd="0" presId="urn:microsoft.com/office/officeart/2005/8/layout/process5"/>
    <dgm:cxn modelId="{057EB775-5309-4CA7-805A-5AF66563D555}" type="presParOf" srcId="{D05E2C8D-D5C6-4AFB-AB31-B31C574253F8}" destId="{EE8B8DBB-7C28-4344-A4D8-16C589CFADAE}" srcOrd="0" destOrd="0" presId="urn:microsoft.com/office/officeart/2005/8/layout/process5"/>
    <dgm:cxn modelId="{DD32366C-DB1E-4849-A6B7-16AF5FD93507}" type="presParOf" srcId="{DFCF3319-32FB-4765-865F-6035563253F3}" destId="{A60CC5DF-B416-45EC-BC1E-EABA30ED571A}" srcOrd="12" destOrd="0" presId="urn:microsoft.com/office/officeart/2005/8/layout/process5"/>
    <dgm:cxn modelId="{5740FD34-5589-463A-9F2D-BD3CECE34A1F}" type="presParOf" srcId="{DFCF3319-32FB-4765-865F-6035563253F3}" destId="{87F3570C-6F2B-4485-A760-B3862AE32B78}" srcOrd="13" destOrd="0" presId="urn:microsoft.com/office/officeart/2005/8/layout/process5"/>
    <dgm:cxn modelId="{06AAED3E-CB64-4A48-B447-4F4CD622A741}" type="presParOf" srcId="{87F3570C-6F2B-4485-A760-B3862AE32B78}" destId="{4D7EA2C7-FEE2-460A-AF56-CDB530C92493}" srcOrd="0" destOrd="0" presId="urn:microsoft.com/office/officeart/2005/8/layout/process5"/>
    <dgm:cxn modelId="{567DA179-1039-46E0-B470-D369706CEFB4}" type="presParOf" srcId="{DFCF3319-32FB-4765-865F-6035563253F3}" destId="{33B4AAA1-FCFA-4E57-8C79-31830CC1CCAD}" srcOrd="14" destOrd="0" presId="urn:microsoft.com/office/officeart/2005/8/layout/process5"/>
    <dgm:cxn modelId="{03702F65-F52D-4D12-82B1-72D40C18E3A3}" type="presParOf" srcId="{DFCF3319-32FB-4765-865F-6035563253F3}" destId="{8FB0C097-FD45-45F8-AB09-26EBC9965DEB}" srcOrd="15" destOrd="0" presId="urn:microsoft.com/office/officeart/2005/8/layout/process5"/>
    <dgm:cxn modelId="{E7B6E7D8-A3C3-4414-916F-A5E5D09001EB}" type="presParOf" srcId="{8FB0C097-FD45-45F8-AB09-26EBC9965DEB}" destId="{96D938D9-E851-44C5-BBCA-9A0D9F73FFDB}" srcOrd="0" destOrd="0" presId="urn:microsoft.com/office/officeart/2005/8/layout/process5"/>
    <dgm:cxn modelId="{12B507B0-154B-49CF-AE51-E4E41615C0C1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23-9-2015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7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6 Summary of the Current Status</a:t>
            </a:r>
            <a:br>
              <a:rPr lang="tr-TR" dirty="0" smtClean="0"/>
            </a:br>
            <a:r>
              <a:rPr lang="tr-TR" dirty="0" smtClean="0"/>
              <a:t>The achievements and ERAs</a:t>
            </a:r>
            <a:endParaRPr lang="en-US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306773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38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Achivements - Exploitation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7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Achivements - Standardization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194ccb06-a9bd-44be-8233-5ea8b0721088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2558</TotalTime>
  <Words>152</Words>
  <Application>Microsoft Office PowerPoint</Application>
  <PresentationFormat>On-screen Show (4:3)</PresentationFormat>
  <Paragraphs>35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ITEA 3 PowerPoint template_small</vt:lpstr>
      <vt:lpstr>6 Summary of the Current Status The achievements and ERAs</vt:lpstr>
      <vt:lpstr>ModelWriter Overall Progress in the first year</vt:lpstr>
      <vt:lpstr>Achivements - Exploitation</vt:lpstr>
      <vt:lpstr>Achivements - Standardization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491</cp:revision>
  <dcterms:created xsi:type="dcterms:W3CDTF">2014-11-11T13:03:42Z</dcterms:created>
  <dcterms:modified xsi:type="dcterms:W3CDTF">2015-09-23T05:16:23Z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